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56" r:id="rId5"/>
    <p:sldId id="257" r:id="rId6"/>
    <p:sldId id="258" r:id="rId7"/>
    <p:sldId id="259" r:id="rId8"/>
    <p:sldId id="261" r:id="rId9"/>
    <p:sldId id="276" r:id="rId10"/>
    <p:sldId id="269" r:id="rId11"/>
    <p:sldId id="264" r:id="rId12"/>
    <p:sldId id="267"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8"/>
  </p:normalViewPr>
  <p:slideViewPr>
    <p:cSldViewPr snapToGrid="0">
      <p:cViewPr varScale="1">
        <p:scale>
          <a:sx n="61" d="100"/>
          <a:sy n="61" d="100"/>
        </p:scale>
        <p:origin x="60" y="176"/>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600058544139448E-2"/>
          <c:y val="0.17966407207127177"/>
          <c:w val="0.8860859046066264"/>
          <c:h val="0.7733297060815687"/>
        </c:manualLayout>
      </c:layout>
      <c:barChart>
        <c:barDir val="bar"/>
        <c:grouping val="clustered"/>
        <c:varyColors val="0"/>
        <c:ser>
          <c:idx val="0"/>
          <c:order val="0"/>
          <c:tx>
            <c:strRef>
              <c:f>Sheet1!$B$1</c:f>
              <c:strCache>
                <c:ptCount val="1"/>
                <c:pt idx="0">
                  <c:v>Series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Tenorite"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Q2</c:v>
                </c:pt>
                <c:pt idx="1">
                  <c:v>Q1</c:v>
                </c:pt>
              </c:strCache>
            </c:strRef>
          </c:cat>
          <c:val>
            <c:numRef>
              <c:f>Sheet1!$B$2:$B$3</c:f>
              <c:numCache>
                <c:formatCode>General</c:formatCode>
                <c:ptCount val="2"/>
                <c:pt idx="0">
                  <c:v>2.5</c:v>
                </c:pt>
                <c:pt idx="1">
                  <c:v>4.3</c:v>
                </c:pt>
              </c:numCache>
            </c:numRef>
          </c:val>
          <c:extLst>
            <c:ext xmlns:c16="http://schemas.microsoft.com/office/drawing/2014/chart" uri="{C3380CC4-5D6E-409C-BE32-E72D297353CC}">
              <c16:uniqueId val="{00000000-5A55-423E-948E-3543A421E78B}"/>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Tenorite"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Q2</c:v>
                </c:pt>
                <c:pt idx="1">
                  <c:v>Q1</c:v>
                </c:pt>
              </c:strCache>
            </c:strRef>
          </c:cat>
          <c:val>
            <c:numRef>
              <c:f>Sheet1!$C$2:$C$3</c:f>
              <c:numCache>
                <c:formatCode>General</c:formatCode>
                <c:ptCount val="2"/>
                <c:pt idx="0">
                  <c:v>4.4000000000000004</c:v>
                </c:pt>
                <c:pt idx="1">
                  <c:v>2.4</c:v>
                </c:pt>
              </c:numCache>
            </c:numRef>
          </c:val>
          <c:extLst>
            <c:ext xmlns:c16="http://schemas.microsoft.com/office/drawing/2014/chart" uri="{C3380CC4-5D6E-409C-BE32-E72D297353CC}">
              <c16:uniqueId val="{00000001-5A55-423E-948E-3543A421E78B}"/>
            </c:ext>
          </c:extLst>
        </c:ser>
        <c:ser>
          <c:idx val="2"/>
          <c:order val="2"/>
          <c:tx>
            <c:strRef>
              <c:f>Sheet1!$D$1</c:f>
              <c:strCache>
                <c:ptCount val="1"/>
                <c:pt idx="0">
                  <c:v>Series 1</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Tenorite"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Q2</c:v>
                </c:pt>
                <c:pt idx="1">
                  <c:v>Q1</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5A55-423E-948E-3543A421E78B}"/>
            </c:ext>
          </c:extLst>
        </c:ser>
        <c:dLbls>
          <c:showLegendKey val="0"/>
          <c:showVal val="1"/>
          <c:showCatName val="0"/>
          <c:showSerName val="0"/>
          <c:showPercent val="0"/>
          <c:showBubbleSize val="0"/>
        </c:dLbls>
        <c:gapWidth val="150"/>
        <c:overlap val="-25"/>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Tenorite" pitchFamily="2" charset="0"/>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b"/>
        <c:numFmt formatCode="General" sourceLinked="1"/>
        <c:majorTickMark val="none"/>
        <c:minorTickMark val="none"/>
        <c:tickLblPos val="nextTo"/>
        <c:crossAx val="1111705064"/>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Tenorite"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1"/>
          <c:showCatName val="0"/>
          <c:showSerName val="0"/>
          <c:showPercent val="0"/>
          <c:showBubbleSize val="0"/>
        </c:dLbls>
        <c:gapWidth val="150"/>
        <c:overlap val="-25"/>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Tenorite" pitchFamily="2" charset="0"/>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b"/>
        <c:numFmt formatCode="General" sourceLinked="1"/>
        <c:majorTickMark val="none"/>
        <c:minorTickMark val="none"/>
        <c:tickLblPos val="nextTo"/>
        <c:crossAx val="11117050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Tenorite"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a:noFill/>
        </a:ln>
      </dgm:spPr>
      <dgm:t>
        <a:bodyPr lIns="182880" tIns="182880" rIns="182880" bIns="182880"/>
        <a:lstStyle/>
        <a:p>
          <a:pPr marL="0" algn="ctr" rtl="0">
            <a:buNone/>
          </a:pPr>
          <a:r>
            <a:rPr lang="en-US" sz="1400" dirty="0">
              <a:latin typeface="Tenorite" pitchFamily="2" charset="0"/>
            </a:rPr>
            <a:t>Deploy strategic networks with compelling e-business needs</a:t>
          </a:r>
        </a:p>
      </dgm:t>
    </dgm:pt>
    <dgm:pt modelId="{BCBC007E-0269-421B-9C41-DE26D5C3A822}" type="parTrans" cxnId="{711E093C-AD42-45A4-8D40-A2D39702062E}">
      <dgm:prSet/>
      <dgm:spPr/>
      <dgm:t>
        <a:bodyPr/>
        <a:lstStyle/>
        <a:p>
          <a:endParaRPr lang="en-US">
            <a:latin typeface="Tenorite" pitchFamily="2" charset="0"/>
          </a:endParaRPr>
        </a:p>
      </dgm:t>
    </dgm:pt>
    <dgm:pt modelId="{80230EB7-7230-4881-A631-309C07417378}" type="sibTrans" cxnId="{711E093C-AD42-45A4-8D40-A2D39702062E}">
      <dgm:prSet/>
      <dgm:spPr/>
      <dgm:t>
        <a:bodyPr/>
        <a:lstStyle/>
        <a:p>
          <a:endParaRPr lang="en-US">
            <a:latin typeface="Tenorite" pitchFamily="2" charset="0"/>
          </a:endParaRPr>
        </a:p>
      </dgm:t>
    </dgm:pt>
    <dgm:pt modelId="{73D947E0-108F-4D20-A71E-3CF329F97212}">
      <dgm:prSet phldr="0"/>
      <dgm:spPr>
        <a:solidFill>
          <a:schemeClr val="accent1"/>
        </a:solidFill>
        <a:ln>
          <a:noFill/>
        </a:ln>
      </dgm:spPr>
      <dgm:t>
        <a:bodyPr/>
        <a:lstStyle/>
        <a:p>
          <a:pPr marL="0" algn="ctr" rtl="0">
            <a:buNone/>
          </a:pPr>
          <a:r>
            <a:rPr lang="en-US" sz="2000" dirty="0">
              <a:latin typeface="Tenorite" pitchFamily="2" charset="0"/>
            </a:rPr>
            <a:t>Planning</a:t>
          </a:r>
        </a:p>
      </dgm:t>
    </dgm:pt>
    <dgm:pt modelId="{9D249532-A24D-4D8F-848A-9F42F2E486C9}" type="parTrans" cxnId="{A0077D09-C12C-46D0-8DF7-194B6911362A}">
      <dgm:prSet/>
      <dgm:spPr/>
      <dgm:t>
        <a:bodyPr/>
        <a:lstStyle/>
        <a:p>
          <a:endParaRPr lang="en-US">
            <a:latin typeface="Tenorite" pitchFamily="2" charset="0"/>
          </a:endParaRPr>
        </a:p>
      </dgm:t>
    </dgm:pt>
    <dgm:pt modelId="{AE813459-65AB-4FA9-B717-330DDA6DFA4E}" type="sibTrans" cxnId="{A0077D09-C12C-46D0-8DF7-194B6911362A}">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en-US" sz="1400" dirty="0">
              <a:latin typeface="Tenorite" pitchFamily="2" charset="0"/>
            </a:rPr>
            <a:t>Synergize scalable </a:t>
          </a:r>
          <a:br>
            <a:rPr lang="en-US" sz="1400" dirty="0">
              <a:latin typeface="Tenorite" pitchFamily="2" charset="0"/>
            </a:rPr>
          </a:br>
          <a:r>
            <a:rPr lang="en-US" sz="1400" dirty="0">
              <a:latin typeface="Tenorite" pitchFamily="2" charset="0"/>
            </a:rPr>
            <a:t>e-commerce</a:t>
          </a:r>
        </a:p>
      </dgm:t>
    </dgm:pt>
    <dgm:pt modelId="{035C64B0-4F0C-4FD1-BD23-B1D4C9887CBE}" type="parTrans" cxnId="{381FE1CC-8184-4745-8EB3-6DE11655998D}">
      <dgm:prSet/>
      <dgm:spPr/>
      <dgm:t>
        <a:bodyPr/>
        <a:lstStyle/>
        <a:p>
          <a:endParaRPr lang="en-US">
            <a:latin typeface="Tenorite" pitchFamily="2" charset="0"/>
          </a:endParaRPr>
        </a:p>
      </dgm:t>
    </dgm:pt>
    <dgm:pt modelId="{45495DA8-8707-41E3-A12B-FA5766269C44}" type="sibTrans" cxnId="{381FE1CC-8184-4745-8EB3-6DE11655998D}">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r>
            <a:rPr lang="en-US" sz="2000" dirty="0">
              <a:latin typeface="Tenorite" pitchFamily="2" charset="0"/>
            </a:rPr>
            <a:t>Marketing</a:t>
          </a:r>
        </a:p>
      </dgm:t>
    </dgm:pt>
    <dgm:pt modelId="{10C68AF5-481C-45AA-A216-8BBBB04515B9}" type="parTrans" cxnId="{F28D7702-2FC3-49BD-BB13-C989E5EE622A}">
      <dgm:prSet/>
      <dgm:spPr/>
      <dgm:t>
        <a:bodyPr/>
        <a:lstStyle/>
        <a:p>
          <a:endParaRPr lang="en-US">
            <a:latin typeface="Tenorite" pitchFamily="2" charset="0"/>
          </a:endParaRPr>
        </a:p>
      </dgm:t>
    </dgm:pt>
    <dgm:pt modelId="{88649F7A-400B-4056-965D-C9AC0B3AD942}" type="sibTrans" cxnId="{F28D7702-2FC3-49BD-BB13-C989E5EE622A}">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en-US" sz="1400" dirty="0">
              <a:latin typeface="Tenorite" pitchFamily="2" charset="0"/>
            </a:rPr>
            <a:t>Disseminate standardized metrics</a:t>
          </a:r>
        </a:p>
      </dgm:t>
    </dgm:pt>
    <dgm:pt modelId="{D5A17F6B-93F5-442B-938A-0F38C281BE88}" type="parTrans" cxnId="{5A5BA622-5DEB-48B9-88D9-C1DE36C711E5}">
      <dgm:prSet/>
      <dgm:spPr/>
      <dgm:t>
        <a:bodyPr/>
        <a:lstStyle/>
        <a:p>
          <a:endParaRPr lang="en-US">
            <a:latin typeface="Tenorite" pitchFamily="2" charset="0"/>
          </a:endParaRPr>
        </a:p>
      </dgm:t>
    </dgm:pt>
    <dgm:pt modelId="{1D87A0A5-8024-4710-846B-D5BFAC785107}" type="sibTrans" cxnId="{5A5BA622-5DEB-48B9-88D9-C1DE36C711E5}">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r>
            <a:rPr lang="en-US" sz="2000" dirty="0">
              <a:latin typeface="Tenorite" pitchFamily="2" charset="0"/>
            </a:rPr>
            <a:t>Design</a:t>
          </a:r>
        </a:p>
      </dgm:t>
    </dgm:pt>
    <dgm:pt modelId="{E0F6C4AF-9BBB-4698-91D7-F9AE3EACBD5D}" type="parTrans" cxnId="{6C23D0C9-74B2-4C8B-AB2F-A03B3B0EBE56}">
      <dgm:prSet/>
      <dgm:spPr/>
      <dgm:t>
        <a:bodyPr/>
        <a:lstStyle/>
        <a:p>
          <a:endParaRPr lang="en-US">
            <a:latin typeface="Tenorite" pitchFamily="2" charset="0"/>
          </a:endParaRPr>
        </a:p>
      </dgm:t>
    </dgm:pt>
    <dgm:pt modelId="{B8632E42-D7EB-4C31-877E-6F1B2801851A}" type="sibTrans" cxnId="{6C23D0C9-74B2-4C8B-AB2F-A03B3B0EBE56}">
      <dgm:prSet/>
      <dgm:spPr/>
      <dgm:t>
        <a:bodyPr/>
        <a:lstStyle/>
        <a:p>
          <a:endParaRPr lang="en-US">
            <a:latin typeface="Tenorite" pitchFamily="2" charset="0"/>
          </a:endParaRPr>
        </a:p>
      </dgm:t>
    </dgm:pt>
    <dgm:pt modelId="{0EC0C300-11E4-45CF-8418-973585107209}">
      <dgm:prSet phldr="0" custT="1"/>
      <dgm:spPr>
        <a:solidFill>
          <a:schemeClr val="accent1"/>
        </a:solidFill>
        <a:ln>
          <a:noFill/>
        </a:ln>
      </dgm:spPr>
      <dgm:t>
        <a:bodyPr/>
        <a:lstStyle/>
        <a:p>
          <a:pPr marL="0" algn="ctr">
            <a:buNone/>
          </a:pPr>
          <a:r>
            <a:rPr lang="en-US" sz="1400" dirty="0">
              <a:latin typeface="Tenorite" pitchFamily="2" charset="0"/>
            </a:rPr>
            <a:t>Coordinate</a:t>
          </a:r>
        </a:p>
      </dgm:t>
    </dgm:pt>
    <dgm:pt modelId="{1E4DD98E-100E-46B7-B24A-408BBF69E9FA}" type="parTrans" cxnId="{51563A4F-C0EB-47D6-B5BC-47A4E599AD4B}">
      <dgm:prSet/>
      <dgm:spPr/>
      <dgm:t>
        <a:bodyPr/>
        <a:lstStyle/>
        <a:p>
          <a:endParaRPr lang="en-US">
            <a:latin typeface="Tenorite" pitchFamily="2" charset="0"/>
          </a:endParaRPr>
        </a:p>
      </dgm:t>
    </dgm:pt>
    <dgm:pt modelId="{90FAB5D1-62B3-4FF6-A07D-EE607F529C32}" type="sibTrans" cxnId="{51563A4F-C0EB-47D6-B5BC-47A4E599AD4B}">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en-US" sz="1400" dirty="0">
              <a:latin typeface="Tenorite" pitchFamily="2" charset="0"/>
            </a:rPr>
            <a:t>Foster holistically superior methodologies</a:t>
          </a:r>
        </a:p>
      </dgm:t>
    </dgm:pt>
    <dgm:pt modelId="{39522508-BC4E-4DD5-A744-AFEFFE36DB74}" type="parTrans" cxnId="{F942F56C-9025-4AA1-9B36-C5AE0A93B0F5}">
      <dgm:prSet/>
      <dgm:spPr/>
      <dgm:t>
        <a:bodyPr/>
        <a:lstStyle/>
        <a:p>
          <a:endParaRPr lang="en-US">
            <a:latin typeface="Tenorite" pitchFamily="2" charset="0"/>
          </a:endParaRPr>
        </a:p>
      </dgm:t>
    </dgm:pt>
    <dgm:pt modelId="{97624CC8-6315-4683-B26C-C30D552DA5A6}" type="sibTrans" cxnId="{F942F56C-9025-4AA1-9B36-C5AE0A93B0F5}">
      <dgm:prSet/>
      <dgm:spPr/>
      <dgm:t>
        <a:bodyPr/>
        <a:lstStyle/>
        <a:p>
          <a:endParaRPr lang="en-US">
            <a:latin typeface="Tenorite" pitchFamily="2" charset="0"/>
          </a:endParaRPr>
        </a:p>
      </dgm:t>
    </dgm:pt>
    <dgm:pt modelId="{A2322D3A-7AC2-4C5C-9D7E-EAB2313D47D4}">
      <dgm:prSet phldr="0"/>
      <dgm:spPr>
        <a:solidFill>
          <a:schemeClr val="accent1"/>
        </a:solidFill>
        <a:ln>
          <a:noFill/>
        </a:ln>
      </dgm:spPr>
      <dgm:t>
        <a:bodyPr/>
        <a:lstStyle/>
        <a:p>
          <a:pPr marL="0" algn="ctr"/>
          <a:r>
            <a:rPr lang="en-US" sz="2000" dirty="0">
              <a:latin typeface="Tenorite" pitchFamily="2" charset="0"/>
            </a:rPr>
            <a:t>Launch</a:t>
          </a:r>
        </a:p>
      </dgm:t>
    </dgm:pt>
    <dgm:pt modelId="{4A8C15D4-B36F-4764-B4FF-F2AF790D3E17}" type="parTrans" cxnId="{179FAFCF-F878-464E-A8A6-1185EFA0E380}">
      <dgm:prSet/>
      <dgm:spPr/>
      <dgm:t>
        <a:bodyPr/>
        <a:lstStyle/>
        <a:p>
          <a:endParaRPr lang="en-US">
            <a:latin typeface="Tenorite" pitchFamily="2" charset="0"/>
          </a:endParaRPr>
        </a:p>
      </dgm:t>
    </dgm:pt>
    <dgm:pt modelId="{84DE1C3A-3FC7-4DB3-88ED-33F65A71557A}" type="sibTrans" cxnId="{179FAFCF-F878-464E-A8A6-1185EFA0E380}">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r>
            <a:rPr lang="en-US" sz="2000" dirty="0">
              <a:latin typeface="Tenorite" pitchFamily="2" charset="0"/>
            </a:rPr>
            <a:t>Strategy</a:t>
          </a:r>
        </a:p>
      </dgm:t>
    </dgm:pt>
    <dgm:pt modelId="{D9A96E25-7BBE-4DDD-8DDE-B4970D4340A8}" type="parTrans" cxnId="{2D633B56-E147-4EFC-B9EE-6C0413F329B0}">
      <dgm:prSet/>
      <dgm:spPr/>
      <dgm:t>
        <a:bodyPr/>
        <a:lstStyle/>
        <a:p>
          <a:endParaRPr lang="en-US">
            <a:latin typeface="Tenorite" pitchFamily="2" charset="0"/>
          </a:endParaRPr>
        </a:p>
      </dgm:t>
    </dgm:pt>
    <dgm:pt modelId="{68F74A88-49DC-44B1-BC0D-220A7B97601C}" type="sibTrans" cxnId="{2D633B56-E147-4EFC-B9EE-6C0413F329B0}">
      <dgm:prSet/>
      <dgm:spPr/>
      <dgm:t>
        <a:bodyPr/>
        <a:lstStyle/>
        <a:p>
          <a:endParaRPr lang="en-US">
            <a:latin typeface="Tenorite" pitchFamily="2" charset="0"/>
          </a:endParaRPr>
        </a:p>
      </dgm:t>
    </dgm:pt>
    <dgm:pt modelId="{566CA0B6-95FF-3A46-BF54-8E3C5843F883}">
      <dgm:prSet phldr="0" custT="1"/>
      <dgm:spPr>
        <a:solidFill>
          <a:schemeClr val="accent1"/>
        </a:solidFill>
        <a:ln>
          <a:noFill/>
        </a:ln>
      </dgm:spPr>
      <dgm:t>
        <a:bodyPr/>
        <a:lstStyle/>
        <a:p>
          <a:pPr marL="0" algn="ctr">
            <a:buNone/>
          </a:pPr>
          <a:r>
            <a:rPr lang="en-US" sz="1400" dirty="0">
              <a:latin typeface="Tenorite" pitchFamily="2" charset="0"/>
            </a:rPr>
            <a:t>e-business applications</a:t>
          </a:r>
        </a:p>
      </dgm:t>
    </dgm:pt>
    <dgm:pt modelId="{C117508E-3024-E449-BAAE-1987AA32AD71}" type="parTrans" cxnId="{C499AF16-4A28-D448-9A77-B8BAAF4098DA}">
      <dgm:prSet/>
      <dgm:spPr/>
      <dgm:t>
        <a:bodyPr/>
        <a:lstStyle/>
        <a:p>
          <a:endParaRPr lang="en-US"/>
        </a:p>
      </dgm:t>
    </dgm:pt>
    <dgm:pt modelId="{0B3040D4-47C6-DA43-932A-AD2F185F5C5E}" type="sibTrans" cxnId="{C499AF16-4A28-D448-9A77-B8BAAF4098DA}">
      <dgm:prSet/>
      <dgm:spPr/>
      <dgm:t>
        <a:bodyPr/>
        <a:lstStyle/>
        <a:p>
          <a:endParaRPr lang="en-US"/>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14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757"/>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6" custScaleY="63106"/>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6" custScaleY="63106"/>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6" custScaleY="63106"/>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6" custScaleY="63106"/>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6" custScaleY="63106"/>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994D20D-699B-6A45-8026-8CCE203E1BB5}" type="presOf" srcId="{73D947E0-108F-4D20-A71E-3CF329F97212}" destId="{7DA281F5-0265-2048-A63A-727E19796F79}" srcOrd="1" destOrd="0" presId="urn:microsoft.com/office/officeart/2005/8/layout/hList7"/>
    <dgm:cxn modelId="{C499AF16-4A28-D448-9A77-B8BAAF4098DA}" srcId="{E9682B4F-0217-4B50-923E-C104AA24290F}" destId="{566CA0B6-95FF-3A46-BF54-8E3C5843F883}" srcOrd="1" destOrd="0" parTransId="{C117508E-3024-E449-BAAE-1987AA32AD71}" sibTransId="{0B3040D4-47C6-DA43-932A-AD2F185F5C5E}"/>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029E4233-DBFE-C64A-B874-B5F720CDE974}" type="presOf" srcId="{FEB4A941-E9FA-4A86-A673-85FF34B35F20}" destId="{9312E8E2-BBD1-104A-9F74-B0103AF69816}" srcOrd="1" destOrd="1" presId="urn:microsoft.com/office/officeart/2005/8/layout/hList7"/>
    <dgm:cxn modelId="{711E093C-AD42-45A4-8D40-A2D39702062E}" srcId="{A2322D3A-7AC2-4C5C-9D7E-EAB2313D47D4}" destId="{8FE81FEC-2664-411F-AEB3-065F29F52751}" srcOrd="0" destOrd="0" parTransId="{BCBC007E-0269-421B-9C41-DE26D5C3A822}" sibTransId="{80230EB7-7230-4881-A631-309C07417378}"/>
    <dgm:cxn modelId="{F4196061-8F22-F64C-80CC-9FC99308DC40}" type="presOf" srcId="{A2322D3A-7AC2-4C5C-9D7E-EAB2313D47D4}" destId="{AF3E8B43-0466-2941-94BF-5E057B356E82}" srcOrd="1" destOrd="0"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80DC2967-0B8E-9442-A9E2-4F58C113FDCA}" type="presOf" srcId="{B1AFA1AF-0FF8-45B3-A6D0-0E255A2F637D}" destId="{4DFF6703-D32F-9E47-96B8-A304C47CCB78}" srcOrd="0" destOrd="0" presId="urn:microsoft.com/office/officeart/2005/8/layout/hList7"/>
    <dgm:cxn modelId="{FFD46F48-1601-3B48-AC95-844EF8053475}" type="presOf" srcId="{8FE81FEC-2664-411F-AEB3-065F29F52751}" destId="{73C20AF0-FA1E-3C4A-AD07-551A27BE2B92}" srcOrd="0" destOrd="1" presId="urn:microsoft.com/office/officeart/2005/8/layout/hList7"/>
    <dgm:cxn modelId="{946C164A-769F-8147-A19A-97A93F0144C2}" type="presOf" srcId="{566CA0B6-95FF-3A46-BF54-8E3C5843F883}" destId="{434ABADC-97F5-A547-823D-7594A86D79D3}" srcOrd="0" destOrd="2" presId="urn:microsoft.com/office/officeart/2005/8/layout/hList7"/>
    <dgm:cxn modelId="{FF82E56C-0E90-E648-A4FD-33776C71CA80}" type="presOf" srcId="{8FE81FEC-2664-411F-AEB3-065F29F52751}" destId="{AF3E8B43-0466-2941-94BF-5E057B356E82}" srcOrd="1" destOrd="1" presId="urn:microsoft.com/office/officeart/2005/8/layout/hList7"/>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C6485397-44AD-F347-A313-AE5F356648F1}" type="presOf" srcId="{50418D2B-9486-42DE-AFDD-1D31420040FF}" destId="{BA2077AD-A827-784F-87A6-E8E29A836D84}" srcOrd="1" destOrd="1" presId="urn:microsoft.com/office/officeart/2005/8/layout/hList7"/>
    <dgm:cxn modelId="{781B6FA0-0F00-0D41-8C2E-EA6A255C6967}" type="presOf" srcId="{0DD8915E-DC14-41D6-9BB5-F49E1C265163}" destId="{A34AE8AA-FDF7-FA40-BADC-6B62C2B1DE88}" srcOrd="0" destOrd="0" presId="urn:microsoft.com/office/officeart/2005/8/layout/hList7"/>
    <dgm:cxn modelId="{4AE39AA3-98A5-FD4F-B305-423319AE4156}" type="presOf" srcId="{0EC0C300-11E4-45CF-8418-973585107209}" destId="{BC636E4B-34B9-8543-A308-00E0D1B0D2F9}" srcOrd="1" destOrd="1" presId="urn:microsoft.com/office/officeart/2005/8/layout/hList7"/>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E65110B9-3148-A843-8CC8-BF37AE44F247}" type="presOf" srcId="{A2322D3A-7AC2-4C5C-9D7E-EAB2313D47D4}" destId="{73C20AF0-FA1E-3C4A-AD07-551A27BE2B92}" srcOrd="0" destOrd="0" presId="urn:microsoft.com/office/officeart/2005/8/layout/hList7"/>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FA1B16D5-5FB5-2047-9831-030AE6F3EAE9}" type="presOf" srcId="{30A490C8-22B4-4D68-875C-0F0DE2FF864D}" destId="{7DA281F5-0265-2048-A63A-727E19796F79}" srcOrd="1" destOrd="1" presId="urn:microsoft.com/office/officeart/2005/8/layout/hList7"/>
    <dgm:cxn modelId="{F1B56DD8-8FEA-344A-B6E7-D10401E3F2E3}" type="presOf" srcId="{B8632E42-D7EB-4C31-877E-6F1B2801851A}" destId="{9BFD88E3-0F90-7143-8807-6B030CF54283}" srcOrd="0" destOrd="0" presId="urn:microsoft.com/office/officeart/2005/8/layout/hList7"/>
    <dgm:cxn modelId="{921076E0-4A47-034F-AF33-2E67CCE6BD8C}" type="presOf" srcId="{566CA0B6-95FF-3A46-BF54-8E3C5843F883}" destId="{BC636E4B-34B9-8543-A308-00E0D1B0D2F9}" srcOrd="1" destOrd="2" presId="urn:microsoft.com/office/officeart/2005/8/layout/hList7"/>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B275D-8553-0846-A316-484B7B291C97}">
      <dsp:nvSpPr>
        <dsp:cNvPr id="0" name=""/>
        <dsp:cNvSpPr/>
      </dsp:nvSpPr>
      <dsp:spPr>
        <a:xfrm>
          <a:off x="0"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rtl="0">
            <a:lnSpc>
              <a:spcPct val="90000"/>
            </a:lnSpc>
            <a:spcBef>
              <a:spcPct val="0"/>
            </a:spcBef>
            <a:spcAft>
              <a:spcPct val="35000"/>
            </a:spcAft>
            <a:buNone/>
          </a:pPr>
          <a:r>
            <a:rPr lang="en-US" sz="2000" kern="1200" dirty="0">
              <a:latin typeface="Tenorite" pitchFamily="2" charset="0"/>
            </a:rPr>
            <a:t>Planning</a:t>
          </a:r>
        </a:p>
        <a:p>
          <a:pPr marL="0" lvl="1" indent="-114300" algn="ctr" defTabSz="622300">
            <a:lnSpc>
              <a:spcPct val="90000"/>
            </a:lnSpc>
            <a:spcBef>
              <a:spcPct val="0"/>
            </a:spcBef>
            <a:spcAft>
              <a:spcPct val="15000"/>
            </a:spcAft>
            <a:buNone/>
          </a:pPr>
          <a:r>
            <a:rPr lang="en-US" sz="1400" kern="1200" dirty="0">
              <a:latin typeface="Tenorite" pitchFamily="2" charset="0"/>
            </a:rPr>
            <a:t>Synergize scalable </a:t>
          </a:r>
          <a:br>
            <a:rPr lang="en-US" sz="1400" kern="1200" dirty="0">
              <a:latin typeface="Tenorite" pitchFamily="2" charset="0"/>
            </a:rPr>
          </a:br>
          <a:r>
            <a:rPr lang="en-US" sz="1400" kern="1200" dirty="0">
              <a:latin typeface="Tenorite" pitchFamily="2" charset="0"/>
            </a:rPr>
            <a:t>e-commerce</a:t>
          </a:r>
        </a:p>
      </dsp:txBody>
      <dsp:txXfrm>
        <a:off x="0" y="1576348"/>
        <a:ext cx="1892456" cy="1576348"/>
      </dsp:txXfrm>
    </dsp:sp>
    <dsp:sp modelId="{A126BA88-D0F9-AF4A-A7BA-0638E32B45F8}">
      <dsp:nvSpPr>
        <dsp:cNvPr id="0" name=""/>
        <dsp:cNvSpPr/>
      </dsp:nvSpPr>
      <dsp:spPr>
        <a:xfrm>
          <a:off x="53215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FF6703-D32F-9E47-96B8-A304C47CCB78}">
      <dsp:nvSpPr>
        <dsp:cNvPr id="0" name=""/>
        <dsp:cNvSpPr/>
      </dsp:nvSpPr>
      <dsp:spPr>
        <a:xfrm>
          <a:off x="194678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Marketing</a:t>
          </a:r>
        </a:p>
        <a:p>
          <a:pPr marL="0" lvl="1" indent="-114300" algn="ctr" defTabSz="622300">
            <a:lnSpc>
              <a:spcPct val="90000"/>
            </a:lnSpc>
            <a:spcBef>
              <a:spcPct val="0"/>
            </a:spcBef>
            <a:spcAft>
              <a:spcPct val="15000"/>
            </a:spcAft>
            <a:buNone/>
          </a:pPr>
          <a:r>
            <a:rPr lang="en-US" sz="1400" kern="1200" dirty="0">
              <a:latin typeface="Tenorite" pitchFamily="2" charset="0"/>
            </a:rPr>
            <a:t>Disseminate standardized metrics</a:t>
          </a:r>
        </a:p>
      </dsp:txBody>
      <dsp:txXfrm>
        <a:off x="1946788" y="1576348"/>
        <a:ext cx="1892456" cy="1576348"/>
      </dsp:txXfrm>
    </dsp:sp>
    <dsp:sp modelId="{EFEB790C-BD5C-F54D-9993-F81422A8AD8E}">
      <dsp:nvSpPr>
        <dsp:cNvPr id="0" name=""/>
        <dsp:cNvSpPr/>
      </dsp:nvSpPr>
      <dsp:spPr>
        <a:xfrm>
          <a:off x="248138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34ABADC-97F5-A547-823D-7594A86D79D3}">
      <dsp:nvSpPr>
        <dsp:cNvPr id="0" name=""/>
        <dsp:cNvSpPr/>
      </dsp:nvSpPr>
      <dsp:spPr>
        <a:xfrm>
          <a:off x="3901903"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Design</a:t>
          </a:r>
        </a:p>
        <a:p>
          <a:pPr marL="0" lvl="1" indent="-114300" algn="ctr" defTabSz="622300">
            <a:lnSpc>
              <a:spcPct val="90000"/>
            </a:lnSpc>
            <a:spcBef>
              <a:spcPct val="0"/>
            </a:spcBef>
            <a:spcAft>
              <a:spcPct val="15000"/>
            </a:spcAft>
            <a:buNone/>
          </a:pPr>
          <a:r>
            <a:rPr lang="en-US" sz="1400" kern="1200" dirty="0">
              <a:latin typeface="Tenorite" pitchFamily="2" charset="0"/>
            </a:rPr>
            <a:t>Coordinate</a:t>
          </a:r>
        </a:p>
        <a:p>
          <a:pPr marL="0" lvl="1" indent="-114300" algn="ctr" defTabSz="622300">
            <a:lnSpc>
              <a:spcPct val="90000"/>
            </a:lnSpc>
            <a:spcBef>
              <a:spcPct val="0"/>
            </a:spcBef>
            <a:spcAft>
              <a:spcPct val="15000"/>
            </a:spcAft>
            <a:buNone/>
          </a:pPr>
          <a:r>
            <a:rPr lang="en-US" sz="1400" kern="1200" dirty="0">
              <a:latin typeface="Tenorite" pitchFamily="2" charset="0"/>
            </a:rPr>
            <a:t>e-business applications</a:t>
          </a:r>
        </a:p>
      </dsp:txBody>
      <dsp:txXfrm>
        <a:off x="3901903" y="1576348"/>
        <a:ext cx="1892456" cy="1576348"/>
      </dsp:txXfrm>
    </dsp:sp>
    <dsp:sp modelId="{CC076D56-4BB0-7246-9039-788AB439DAF0}">
      <dsp:nvSpPr>
        <dsp:cNvPr id="0" name=""/>
        <dsp:cNvSpPr/>
      </dsp:nvSpPr>
      <dsp:spPr>
        <a:xfrm>
          <a:off x="443061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8C9BA8-C3B3-F947-915F-EE2FD2FCA9A5}">
      <dsp:nvSpPr>
        <dsp:cNvPr id="0" name=""/>
        <dsp:cNvSpPr/>
      </dsp:nvSpPr>
      <dsp:spPr>
        <a:xfrm>
          <a:off x="5847689"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Strategy</a:t>
          </a:r>
        </a:p>
        <a:p>
          <a:pPr marL="0" lvl="1" indent="-114300" algn="ctr" defTabSz="622300" rtl="0">
            <a:lnSpc>
              <a:spcPct val="90000"/>
            </a:lnSpc>
            <a:spcBef>
              <a:spcPct val="0"/>
            </a:spcBef>
            <a:spcAft>
              <a:spcPct val="15000"/>
            </a:spcAft>
            <a:buNone/>
          </a:pPr>
          <a:r>
            <a:rPr lang="en-US" sz="1400" kern="1200" dirty="0">
              <a:latin typeface="Tenorite" pitchFamily="2" charset="0"/>
            </a:rPr>
            <a:t>Foster holistically superior methodologies</a:t>
          </a:r>
        </a:p>
      </dsp:txBody>
      <dsp:txXfrm>
        <a:off x="5847689" y="1576348"/>
        <a:ext cx="1892456" cy="1576348"/>
      </dsp:txXfrm>
    </dsp:sp>
    <dsp:sp modelId="{FDF2BC93-305C-D94B-A6C2-ED9CE7F40C2F}">
      <dsp:nvSpPr>
        <dsp:cNvPr id="0" name=""/>
        <dsp:cNvSpPr/>
      </dsp:nvSpPr>
      <dsp:spPr>
        <a:xfrm>
          <a:off x="6379844"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C20AF0-FA1E-3C4A-AD07-551A27BE2B92}">
      <dsp:nvSpPr>
        <dsp:cNvPr id="0" name=""/>
        <dsp:cNvSpPr/>
      </dsp:nvSpPr>
      <dsp:spPr>
        <a:xfrm>
          <a:off x="7796918" y="0"/>
          <a:ext cx="1892456" cy="394087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enorite" pitchFamily="2" charset="0"/>
            </a:rPr>
            <a:t>Launch</a:t>
          </a:r>
        </a:p>
        <a:p>
          <a:pPr marL="0" lvl="1" indent="-114300" algn="ctr" defTabSz="622300" rtl="0">
            <a:lnSpc>
              <a:spcPct val="90000"/>
            </a:lnSpc>
            <a:spcBef>
              <a:spcPct val="0"/>
            </a:spcBef>
            <a:spcAft>
              <a:spcPct val="15000"/>
            </a:spcAft>
            <a:buNone/>
          </a:pPr>
          <a:r>
            <a:rPr lang="en-US" sz="1400" kern="1200" dirty="0">
              <a:latin typeface="Tenorite" pitchFamily="2" charset="0"/>
            </a:rPr>
            <a:t>Deploy strategic networks with compelling e-business needs</a:t>
          </a:r>
        </a:p>
      </dsp:txBody>
      <dsp:txXfrm>
        <a:off x="7796918" y="1576348"/>
        <a:ext cx="1892456" cy="1576348"/>
      </dsp:txXfrm>
    </dsp:sp>
    <dsp:sp modelId="{916140F0-4F43-9F45-8310-FCCA12DDE514}">
      <dsp:nvSpPr>
        <dsp:cNvPr id="0" name=""/>
        <dsp:cNvSpPr/>
      </dsp:nvSpPr>
      <dsp:spPr>
        <a:xfrm>
          <a:off x="8329073" y="478533"/>
          <a:ext cx="828146" cy="828146"/>
        </a:xfrm>
        <a:prstGeom prst="ellipse">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107607C-A87A-3347-81F6-106C527DBD58}">
      <dsp:nvSpPr>
        <dsp:cNvPr id="0" name=""/>
        <dsp:cNvSpPr/>
      </dsp:nvSpPr>
      <dsp:spPr>
        <a:xfrm>
          <a:off x="400054" y="3040375"/>
          <a:ext cx="8914225" cy="591130"/>
        </a:xfrm>
        <a:prstGeom prst="leftRightArrow">
          <a:avLst/>
        </a:prstGeom>
        <a:solidFill>
          <a:schemeClr val="accent2">
            <a:tint val="40000"/>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jp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picture containing text, diagram, line&#10;&#10;Description automatically generated">
          <a:extLst xmlns:a="http://schemas.openxmlformats.org/drawingml/2006/main">
            <a:ext uri="{FF2B5EF4-FFF2-40B4-BE49-F238E27FC236}">
              <a16:creationId xmlns:a16="http://schemas.microsoft.com/office/drawing/2014/main" id="{D072A59E-ED9E-842C-C8BA-7E4DCAED955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4765635" cy="2701770"/>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5/15/2023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5/15/2023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5/15/2023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5/15/2023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5/15/2023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5/15/2023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5/15/2023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5/15/2023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5/15/2023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5/15/2023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5/15/2023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5/15/2023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862818" y="1512888"/>
            <a:ext cx="8262257" cy="2387600"/>
          </a:xfrm>
        </p:spPr>
        <p:txBody>
          <a:bodyPr/>
          <a:lstStyle/>
          <a:p>
            <a:r>
              <a:rPr lang="en-US" sz="4400" dirty="0"/>
              <a:t>PHOTOGRAPHER PORTFOLIO</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a:lstStyle/>
          <a:p>
            <a:endParaRPr lang="en-US" dirty="0"/>
          </a:p>
          <a:p>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379161" y="2338047"/>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02038"/>
            <a:ext cx="6220277" cy="2247219"/>
          </a:xfrm>
        </p:spPr>
        <p:txBody>
          <a:bodyPr>
            <a:normAutofit/>
          </a:bodyPr>
          <a:lstStyle/>
          <a:p>
            <a:endParaRPr lang="en-US" dirty="0"/>
          </a:p>
          <a:p>
            <a:endParaRPr lang="en-US" dirty="0"/>
          </a:p>
          <a:p>
            <a:endParaRPr lang="en-US" dirty="0"/>
          </a:p>
        </p:txBody>
      </p:sp>
    </p:spTree>
    <p:extLst>
      <p:ext uri="{BB962C8B-B14F-4D97-AF65-F5344CB8AC3E}">
        <p14:creationId xmlns:p14="http://schemas.microsoft.com/office/powerpoint/2010/main" val="92618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Requirements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r>
              <a:rPr lang="en-US" dirty="0"/>
              <a:t>Home Page</a:t>
            </a:r>
          </a:p>
          <a:p>
            <a:r>
              <a:rPr lang="en-US" dirty="0"/>
              <a:t>About us &amp; Photography</a:t>
            </a:r>
          </a:p>
          <a:p>
            <a:r>
              <a:rPr lang="en-US" dirty="0"/>
              <a:t>Music page</a:t>
            </a:r>
          </a:p>
          <a:p>
            <a:r>
              <a:rPr lang="en-US" dirty="0"/>
              <a:t>Service Page</a:t>
            </a:r>
          </a:p>
          <a:p>
            <a:r>
              <a:rPr lang="en-US" dirty="0"/>
              <a:t>Contact us</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endParaRPr lang="en-US" dirty="0"/>
          </a:p>
          <a:p>
            <a:endParaRPr lang="en-US" dirty="0"/>
          </a:p>
          <a:p>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Problem Statement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IN" dirty="0"/>
              <a:t>create a new Photographer portfolio that showcases the love for travel &amp; code .It has other options like Home, Music, Photography, Services, About, and Contact as sections. </a:t>
            </a:r>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329294" y="-131225"/>
            <a:ext cx="6245912" cy="2387600"/>
          </a:xfrm>
        </p:spPr>
        <p:txBody>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453119" y="2415125"/>
            <a:ext cx="6245912" cy="1699675"/>
          </a:xfrm>
        </p:spPr>
        <p:txBody>
          <a:bodyPr vert="horz" lIns="91440" tIns="45720" rIns="91440" bIns="45720" rtlCol="0" anchor="t">
            <a:noAutofit/>
          </a:bodyPr>
          <a:lstStyle/>
          <a:p>
            <a:r>
              <a:rPr lang="en-IN" sz="2000" dirty="0"/>
              <a:t>We purpose an interactive page, that will include</a:t>
            </a:r>
          </a:p>
          <a:p>
            <a:r>
              <a:rPr lang="en-IN" sz="2000" dirty="0"/>
              <a:t>all the features specified by the client. </a:t>
            </a:r>
          </a:p>
          <a:p>
            <a:r>
              <a:rPr lang="en-IN" sz="2000" dirty="0"/>
              <a:t>So, we made up 6 web pages, including</a:t>
            </a:r>
          </a:p>
          <a:p>
            <a:r>
              <a:rPr lang="en-IN" sz="2000" dirty="0"/>
              <a:t> 1. Homepage </a:t>
            </a:r>
          </a:p>
          <a:p>
            <a:r>
              <a:rPr lang="en-IN" sz="2000" dirty="0"/>
              <a:t>2. About page </a:t>
            </a:r>
          </a:p>
          <a:p>
            <a:r>
              <a:rPr lang="en-IN" sz="2000" dirty="0"/>
              <a:t>3. Photography page</a:t>
            </a:r>
          </a:p>
          <a:p>
            <a:r>
              <a:rPr lang="en-IN" sz="2000" dirty="0"/>
              <a:t> 4. Music page</a:t>
            </a:r>
          </a:p>
          <a:p>
            <a:r>
              <a:rPr lang="en-IN" sz="2000" dirty="0"/>
              <a:t> 5. Services page</a:t>
            </a:r>
          </a:p>
          <a:p>
            <a:r>
              <a:rPr lang="en-IN" sz="2000" dirty="0"/>
              <a:t> 6. Contact page</a:t>
            </a:r>
            <a:endParaRPr lang="en-US" sz="2000" dirty="0"/>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2310492" y="404406"/>
            <a:ext cx="9779183" cy="1325563"/>
          </a:xfrm>
        </p:spPr>
        <p:txBody>
          <a:bodyPr/>
          <a:lstStyle/>
          <a:p>
            <a:r>
              <a:rPr lang="en-US" dirty="0"/>
              <a:t>USE CASE DIAGRAM</a:t>
            </a:r>
          </a:p>
        </p:txBody>
      </p:sp>
      <p:graphicFrame>
        <p:nvGraphicFramePr>
          <p:cNvPr id="6" name="Content Placeholder 5" descr="Chart">
            <a:extLst>
              <a:ext uri="{FF2B5EF4-FFF2-40B4-BE49-F238E27FC236}">
                <a16:creationId xmlns:a16="http://schemas.microsoft.com/office/drawing/2014/main" id="{DB23E567-BDB1-4E6F-9EA8-3E4297461AEE}"/>
              </a:ext>
            </a:extLst>
          </p:cNvPr>
          <p:cNvGraphicFramePr>
            <a:graphicFrameLocks noGrp="1"/>
          </p:cNvGraphicFramePr>
          <p:nvPr>
            <p:ph idx="1"/>
            <p:extLst>
              <p:ext uri="{D42A27DB-BD31-4B8C-83A1-F6EECF244321}">
                <p14:modId xmlns:p14="http://schemas.microsoft.com/office/powerpoint/2010/main" val="2485393239"/>
              </p:ext>
            </p:extLst>
          </p:nvPr>
        </p:nvGraphicFramePr>
        <p:xfrm>
          <a:off x="2936240" y="2032000"/>
          <a:ext cx="7010400" cy="38506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5" descr="Chart">
            <a:extLst>
              <a:ext uri="{FF2B5EF4-FFF2-40B4-BE49-F238E27FC236}">
                <a16:creationId xmlns:a16="http://schemas.microsoft.com/office/drawing/2014/main" id="{5A839DA0-FCCD-084E-87E3-CCD098AB7F71}"/>
              </a:ext>
            </a:extLst>
          </p:cNvPr>
          <p:cNvGraphicFramePr>
            <a:graphicFrameLocks/>
          </p:cNvGraphicFramePr>
          <p:nvPr>
            <p:extLst>
              <p:ext uri="{D42A27DB-BD31-4B8C-83A1-F6EECF244321}">
                <p14:modId xmlns:p14="http://schemas.microsoft.com/office/powerpoint/2010/main" val="669982935"/>
              </p:ext>
            </p:extLst>
          </p:nvPr>
        </p:nvGraphicFramePr>
        <p:xfrm>
          <a:off x="6697091" y="2360884"/>
          <a:ext cx="4765635" cy="2701770"/>
        </p:xfrm>
        <a:graphic>
          <a:graphicData uri="http://schemas.openxmlformats.org/drawingml/2006/chart">
            <c:chart xmlns:c="http://schemas.openxmlformats.org/drawingml/2006/chart" xmlns:r="http://schemas.openxmlformats.org/officeDocument/2006/relationships" r:id="rId3"/>
          </a:graphicData>
        </a:graphic>
      </p:graphicFrame>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100A-BE45-F2F8-961F-2820A23263DE}"/>
              </a:ext>
            </a:extLst>
          </p:cNvPr>
          <p:cNvSpPr>
            <a:spLocks noGrp="1"/>
          </p:cNvSpPr>
          <p:nvPr>
            <p:ph type="title"/>
          </p:nvPr>
        </p:nvSpPr>
        <p:spPr>
          <a:xfrm>
            <a:off x="1167492" y="381000"/>
            <a:ext cx="9779183" cy="1325563"/>
          </a:xfrm>
        </p:spPr>
        <p:txBody>
          <a:bodyPr anchor="b">
            <a:normAutofit/>
          </a:bodyPr>
          <a:lstStyle/>
          <a:p>
            <a:r>
              <a:rPr lang="en-IN" sz="4400" dirty="0"/>
              <a:t>ACTIVITY DIAGRAM</a:t>
            </a:r>
            <a:br>
              <a:rPr lang="en-IN" sz="4400" dirty="0"/>
            </a:br>
            <a:endParaRPr lang="en-IN" sz="4400" dirty="0"/>
          </a:p>
        </p:txBody>
      </p:sp>
      <p:pic>
        <p:nvPicPr>
          <p:cNvPr id="12" name="Content Placeholder 11" descr="A screenshot of a computer&#10;&#10;Description automatically generated">
            <a:extLst>
              <a:ext uri="{FF2B5EF4-FFF2-40B4-BE49-F238E27FC236}">
                <a16:creationId xmlns:a16="http://schemas.microsoft.com/office/drawing/2014/main" id="{F8258CAB-4243-1AB9-7822-48EE222F7AFD}"/>
              </a:ext>
            </a:extLst>
          </p:cNvPr>
          <p:cNvPicPr>
            <a:picLocks noGrp="1" noChangeAspect="1"/>
          </p:cNvPicPr>
          <p:nvPr>
            <p:ph idx="1"/>
          </p:nvPr>
        </p:nvPicPr>
        <p:blipFill>
          <a:blip r:embed="rId2"/>
          <a:stretch>
            <a:fillRect/>
          </a:stretch>
        </p:blipFill>
        <p:spPr>
          <a:xfrm>
            <a:off x="3941380" y="1725838"/>
            <a:ext cx="4595782" cy="4630512"/>
          </a:xfrm>
          <a:noFill/>
        </p:spPr>
      </p:pic>
      <p:sp>
        <p:nvSpPr>
          <p:cNvPr id="4" name="Date Placeholder 3">
            <a:extLst>
              <a:ext uri="{FF2B5EF4-FFF2-40B4-BE49-F238E27FC236}">
                <a16:creationId xmlns:a16="http://schemas.microsoft.com/office/drawing/2014/main" id="{9B523D0C-BEC7-40ED-5D62-61F366D815C2}"/>
              </a:ext>
            </a:extLst>
          </p:cNvPr>
          <p:cNvSpPr>
            <a:spLocks noGrp="1"/>
          </p:cNvSpPr>
          <p:nvPr>
            <p:ph type="dt" sz="half" idx="2"/>
          </p:nvPr>
        </p:nvSpPr>
        <p:spPr>
          <a:xfrm>
            <a:off x="381000" y="6356350"/>
            <a:ext cx="1701018" cy="365125"/>
          </a:xfrm>
        </p:spPr>
        <p:txBody>
          <a:bodyPr anchor="ctr">
            <a:normAutofit/>
          </a:bodyPr>
          <a:lstStyle/>
          <a:p>
            <a:pPr>
              <a:spcAft>
                <a:spcPts val="600"/>
              </a:spcAft>
            </a:pPr>
            <a:fld id="{7E7AB22C-8B7E-9B4A-8C65-396C3C874D86}" type="datetime1">
              <a:rPr lang="en-US" smtClean="0"/>
              <a:pPr>
                <a:spcAft>
                  <a:spcPts val="600"/>
                </a:spcAft>
              </a:pPr>
              <a:t>5/15/2023</a:t>
            </a:fld>
            <a:endParaRPr lang="en-US"/>
          </a:p>
        </p:txBody>
      </p:sp>
      <p:sp>
        <p:nvSpPr>
          <p:cNvPr id="5" name="Footer Placeholder 4">
            <a:extLst>
              <a:ext uri="{FF2B5EF4-FFF2-40B4-BE49-F238E27FC236}">
                <a16:creationId xmlns:a16="http://schemas.microsoft.com/office/drawing/2014/main" id="{D08DD2F2-9EFA-154F-0458-3BCA65EAB156}"/>
              </a:ext>
            </a:extLst>
          </p:cNvPr>
          <p:cNvSpPr>
            <a:spLocks noGrp="1"/>
          </p:cNvSpPr>
          <p:nvPr>
            <p:ph type="ftr" sz="quarter" idx="3"/>
          </p:nvPr>
        </p:nvSpPr>
        <p:spPr>
          <a:xfrm>
            <a:off x="4038600" y="6356350"/>
            <a:ext cx="4114800" cy="365125"/>
          </a:xfrm>
        </p:spPr>
        <p:txBody>
          <a:bodyPr anchor="ctr">
            <a:normAutofit/>
          </a:bodyPr>
          <a:lstStyle/>
          <a:p>
            <a:pPr>
              <a:spcAft>
                <a:spcPts val="600"/>
              </a:spcAft>
            </a:pPr>
            <a:endParaRPr lang="en-US" dirty="0"/>
          </a:p>
          <a:p>
            <a:pPr>
              <a:spcAft>
                <a:spcPts val="600"/>
              </a:spcAft>
            </a:pPr>
            <a:endParaRPr lang="en-US" dirty="0"/>
          </a:p>
          <a:p>
            <a:pPr>
              <a:spcAft>
                <a:spcPts val="600"/>
              </a:spcAft>
            </a:pPr>
            <a:endParaRPr lang="en-US" dirty="0"/>
          </a:p>
        </p:txBody>
      </p:sp>
      <p:sp>
        <p:nvSpPr>
          <p:cNvPr id="6" name="Slide Number Placeholder 5">
            <a:extLst>
              <a:ext uri="{FF2B5EF4-FFF2-40B4-BE49-F238E27FC236}">
                <a16:creationId xmlns:a16="http://schemas.microsoft.com/office/drawing/2014/main" id="{75BAEC2A-54AF-FBB1-3269-84250903E896}"/>
              </a:ext>
            </a:extLst>
          </p:cNvPr>
          <p:cNvSpPr>
            <a:spLocks noGrp="1"/>
          </p:cNvSpPr>
          <p:nvPr>
            <p:ph type="sldNum" sz="quarter" idx="4"/>
          </p:nvPr>
        </p:nvSpPr>
        <p:spPr>
          <a:xfrm>
            <a:off x="10153276" y="6356350"/>
            <a:ext cx="1657723" cy="365125"/>
          </a:xfrm>
        </p:spPr>
        <p:txBody>
          <a:bodyPr anchor="ctr">
            <a:normAutofit/>
          </a:bodyPr>
          <a:lstStyle/>
          <a:p>
            <a:pPr>
              <a:spcAft>
                <a:spcPts val="600"/>
              </a:spcAft>
            </a:pPr>
            <a:endParaRPr lang="en-US" dirty="0"/>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114118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10678142" cy="1325563"/>
          </a:xfrm>
        </p:spPr>
        <p:txBody>
          <a:bodyPr/>
          <a:lstStyle/>
          <a:p>
            <a:r>
              <a:rPr lang="en-US" dirty="0"/>
              <a:t>Meet our team</a:t>
            </a:r>
          </a:p>
        </p:txBody>
      </p:sp>
      <p:sp>
        <p:nvSpPr>
          <p:cNvPr id="7" name="Text Placeholder 6">
            <a:extLst>
              <a:ext uri="{FF2B5EF4-FFF2-40B4-BE49-F238E27FC236}">
                <a16:creationId xmlns:a16="http://schemas.microsoft.com/office/drawing/2014/main" id="{ACC180CB-0C9D-0441-A2D3-F4EDC5DB9741}"/>
              </a:ext>
            </a:extLst>
          </p:cNvPr>
          <p:cNvSpPr>
            <a:spLocks noGrp="1"/>
          </p:cNvSpPr>
          <p:nvPr>
            <p:ph type="body" sz="quarter" idx="17"/>
          </p:nvPr>
        </p:nvSpPr>
        <p:spPr>
          <a:xfrm>
            <a:off x="5074832" y="2743452"/>
            <a:ext cx="2281237" cy="347662"/>
          </a:xfrm>
        </p:spPr>
        <p:txBody>
          <a:bodyPr/>
          <a:lstStyle/>
          <a:p>
            <a:r>
              <a:rPr lang="en-US" dirty="0"/>
              <a:t>Hareesh Sandenevi</a:t>
            </a:r>
          </a:p>
        </p:txBody>
      </p:sp>
      <p:sp>
        <p:nvSpPr>
          <p:cNvPr id="8" name="Text Placeholder 7">
            <a:extLst>
              <a:ext uri="{FF2B5EF4-FFF2-40B4-BE49-F238E27FC236}">
                <a16:creationId xmlns:a16="http://schemas.microsoft.com/office/drawing/2014/main" id="{44627161-B78C-7646-8E85-99BD47FE64E0}"/>
              </a:ext>
            </a:extLst>
          </p:cNvPr>
          <p:cNvSpPr>
            <a:spLocks noGrp="1"/>
          </p:cNvSpPr>
          <p:nvPr>
            <p:ph type="body" sz="quarter" idx="18"/>
          </p:nvPr>
        </p:nvSpPr>
        <p:spPr>
          <a:xfrm>
            <a:off x="1312611" y="3212033"/>
            <a:ext cx="2281237" cy="347662"/>
          </a:xfrm>
        </p:spPr>
        <p:txBody>
          <a:bodyPr/>
          <a:lstStyle/>
          <a:p>
            <a:r>
              <a:rPr lang="en-US" dirty="0"/>
              <a:t>Team </a:t>
            </a:r>
            <a:r>
              <a:rPr lang="en-US" dirty="0" err="1"/>
              <a:t>Representitator</a:t>
            </a:r>
            <a:endParaRPr lang="en-US" dirty="0"/>
          </a:p>
        </p:txBody>
      </p:sp>
      <p:sp>
        <p:nvSpPr>
          <p:cNvPr id="12" name="Text Placeholder 11">
            <a:extLst>
              <a:ext uri="{FF2B5EF4-FFF2-40B4-BE49-F238E27FC236}">
                <a16:creationId xmlns:a16="http://schemas.microsoft.com/office/drawing/2014/main" id="{E88BDBE3-DBB3-9040-95AC-86789B700450}"/>
              </a:ext>
            </a:extLst>
          </p:cNvPr>
          <p:cNvSpPr>
            <a:spLocks noGrp="1"/>
          </p:cNvSpPr>
          <p:nvPr>
            <p:ph type="body" sz="quarter" idx="29"/>
          </p:nvPr>
        </p:nvSpPr>
        <p:spPr>
          <a:xfrm>
            <a:off x="1488462" y="2841964"/>
            <a:ext cx="2281237" cy="347662"/>
          </a:xfrm>
        </p:spPr>
        <p:txBody>
          <a:bodyPr/>
          <a:lstStyle/>
          <a:p>
            <a:r>
              <a:rPr lang="en-US" dirty="0"/>
              <a:t>Loganathan</a:t>
            </a:r>
          </a:p>
        </p:txBody>
      </p:sp>
      <p:sp>
        <p:nvSpPr>
          <p:cNvPr id="13" name="Text Placeholder 12">
            <a:extLst>
              <a:ext uri="{FF2B5EF4-FFF2-40B4-BE49-F238E27FC236}">
                <a16:creationId xmlns:a16="http://schemas.microsoft.com/office/drawing/2014/main" id="{D0969AD2-8004-9B40-90B0-0EBD95268B5A}"/>
              </a:ext>
            </a:extLst>
          </p:cNvPr>
          <p:cNvSpPr>
            <a:spLocks noGrp="1"/>
          </p:cNvSpPr>
          <p:nvPr>
            <p:ph type="body" sz="quarter" idx="30"/>
          </p:nvPr>
        </p:nvSpPr>
        <p:spPr>
          <a:xfrm>
            <a:off x="5074832" y="3185042"/>
            <a:ext cx="2281237" cy="347662"/>
          </a:xfrm>
        </p:spPr>
        <p:txBody>
          <a:bodyPr/>
          <a:lstStyle/>
          <a:p>
            <a:r>
              <a:rPr lang="en-US" dirty="0"/>
              <a:t>Front end &amp; Back-end</a:t>
            </a:r>
          </a:p>
        </p:txBody>
      </p:sp>
      <p:sp>
        <p:nvSpPr>
          <p:cNvPr id="15" name="Text Placeholder 14">
            <a:extLst>
              <a:ext uri="{FF2B5EF4-FFF2-40B4-BE49-F238E27FC236}">
                <a16:creationId xmlns:a16="http://schemas.microsoft.com/office/drawing/2014/main" id="{02C30DA5-B4D3-C343-8FEC-D62948BDA920}"/>
              </a:ext>
            </a:extLst>
          </p:cNvPr>
          <p:cNvSpPr>
            <a:spLocks noGrp="1"/>
          </p:cNvSpPr>
          <p:nvPr>
            <p:ph type="body" sz="quarter" idx="32"/>
          </p:nvPr>
        </p:nvSpPr>
        <p:spPr>
          <a:xfrm>
            <a:off x="8661202" y="2783130"/>
            <a:ext cx="2281237" cy="347662"/>
          </a:xfrm>
        </p:spPr>
        <p:txBody>
          <a:bodyPr/>
          <a:lstStyle/>
          <a:p>
            <a:r>
              <a:rPr lang="en-US" dirty="0"/>
              <a:t>Giridhar Patro</a:t>
            </a:r>
          </a:p>
        </p:txBody>
      </p:sp>
      <p:sp>
        <p:nvSpPr>
          <p:cNvPr id="16" name="Text Placeholder 15">
            <a:extLst>
              <a:ext uri="{FF2B5EF4-FFF2-40B4-BE49-F238E27FC236}">
                <a16:creationId xmlns:a16="http://schemas.microsoft.com/office/drawing/2014/main" id="{CD202676-78EE-3240-950B-84A1520E27EE}"/>
              </a:ext>
            </a:extLst>
          </p:cNvPr>
          <p:cNvSpPr>
            <a:spLocks noGrp="1"/>
          </p:cNvSpPr>
          <p:nvPr>
            <p:ph type="body" sz="quarter" idx="33"/>
          </p:nvPr>
        </p:nvSpPr>
        <p:spPr>
          <a:xfrm>
            <a:off x="8558167" y="3187168"/>
            <a:ext cx="2281237" cy="347662"/>
          </a:xfrm>
        </p:spPr>
        <p:txBody>
          <a:bodyPr/>
          <a:lstStyle/>
          <a:p>
            <a:r>
              <a:rPr lang="en-US" dirty="0"/>
              <a:t>Front end &amp; Back-end</a:t>
            </a:r>
          </a:p>
          <a:p>
            <a:endParaRPr lang="en-US" dirty="0"/>
          </a:p>
        </p:txBody>
      </p:sp>
      <p:sp>
        <p:nvSpPr>
          <p:cNvPr id="18" name="Text Placeholder 17">
            <a:extLst>
              <a:ext uri="{FF2B5EF4-FFF2-40B4-BE49-F238E27FC236}">
                <a16:creationId xmlns:a16="http://schemas.microsoft.com/office/drawing/2014/main" id="{7C503641-A7D5-AD48-A486-CD57C1620326}"/>
              </a:ext>
            </a:extLst>
          </p:cNvPr>
          <p:cNvSpPr>
            <a:spLocks noGrp="1"/>
          </p:cNvSpPr>
          <p:nvPr>
            <p:ph type="body" sz="quarter" idx="35"/>
          </p:nvPr>
        </p:nvSpPr>
        <p:spPr>
          <a:xfrm>
            <a:off x="9147336" y="2994545"/>
            <a:ext cx="2281237" cy="347662"/>
          </a:xfrm>
        </p:spPr>
        <p:txBody>
          <a:bodyPr/>
          <a:lstStyle/>
          <a:p>
            <a:endParaRPr lang="en-US" dirty="0"/>
          </a:p>
          <a:p>
            <a:endParaRPr lang="en-US" dirty="0"/>
          </a:p>
          <a:p>
            <a:endParaRPr lang="en-US" dirty="0"/>
          </a:p>
        </p:txBody>
      </p:sp>
      <p:sp>
        <p:nvSpPr>
          <p:cNvPr id="19" name="Text Placeholder 18">
            <a:extLst>
              <a:ext uri="{FF2B5EF4-FFF2-40B4-BE49-F238E27FC236}">
                <a16:creationId xmlns:a16="http://schemas.microsoft.com/office/drawing/2014/main" id="{BBEE7C7B-4D43-1342-88B5-B6F833D51AE8}"/>
              </a:ext>
            </a:extLst>
          </p:cNvPr>
          <p:cNvSpPr>
            <a:spLocks noGrp="1"/>
          </p:cNvSpPr>
          <p:nvPr>
            <p:ph type="body" sz="quarter" idx="36"/>
          </p:nvPr>
        </p:nvSpPr>
        <p:spPr>
          <a:xfrm>
            <a:off x="9147335" y="3379791"/>
            <a:ext cx="2281237" cy="347662"/>
          </a:xfrm>
        </p:spPr>
        <p:txBody>
          <a:bodyPr/>
          <a:lstStyle/>
          <a:p>
            <a:endParaRPr lang="en-US" dirty="0"/>
          </a:p>
          <a:p>
            <a:endParaRPr lang="en-US" dirty="0"/>
          </a:p>
          <a:p>
            <a:endParaRPr lang="en-US" dirty="0"/>
          </a:p>
        </p:txBody>
      </p:sp>
      <p:sp>
        <p:nvSpPr>
          <p:cNvPr id="21" name="Text Placeholder 20">
            <a:extLst>
              <a:ext uri="{FF2B5EF4-FFF2-40B4-BE49-F238E27FC236}">
                <a16:creationId xmlns:a16="http://schemas.microsoft.com/office/drawing/2014/main" id="{F8C89E42-8364-1040-9DF6-7305561F98D7}"/>
              </a:ext>
            </a:extLst>
          </p:cNvPr>
          <p:cNvSpPr>
            <a:spLocks noGrp="1"/>
          </p:cNvSpPr>
          <p:nvPr>
            <p:ph type="body" sz="quarter" idx="38"/>
          </p:nvPr>
        </p:nvSpPr>
        <p:spPr>
          <a:xfrm>
            <a:off x="1475779" y="4792406"/>
            <a:ext cx="2281237" cy="347662"/>
          </a:xfrm>
        </p:spPr>
        <p:txBody>
          <a:bodyPr/>
          <a:lstStyle/>
          <a:p>
            <a:r>
              <a:rPr lang="en-US" dirty="0"/>
              <a:t>Vishal </a:t>
            </a:r>
          </a:p>
        </p:txBody>
      </p:sp>
      <p:sp>
        <p:nvSpPr>
          <p:cNvPr id="22" name="Text Placeholder 21">
            <a:extLst>
              <a:ext uri="{FF2B5EF4-FFF2-40B4-BE49-F238E27FC236}">
                <a16:creationId xmlns:a16="http://schemas.microsoft.com/office/drawing/2014/main" id="{B05EDAD8-33DD-0B49-9FA0-360E67ED9B6A}"/>
              </a:ext>
            </a:extLst>
          </p:cNvPr>
          <p:cNvSpPr>
            <a:spLocks noGrp="1"/>
          </p:cNvSpPr>
          <p:nvPr>
            <p:ph type="body" sz="quarter" idx="39"/>
          </p:nvPr>
        </p:nvSpPr>
        <p:spPr>
          <a:xfrm>
            <a:off x="1475778" y="5226227"/>
            <a:ext cx="2281237" cy="347662"/>
          </a:xfrm>
        </p:spPr>
        <p:txBody>
          <a:bodyPr/>
          <a:lstStyle/>
          <a:p>
            <a:r>
              <a:rPr lang="en-US" dirty="0"/>
              <a:t>Front end &amp; Back-end</a:t>
            </a:r>
          </a:p>
          <a:p>
            <a:endParaRPr lang="en-US" dirty="0"/>
          </a:p>
        </p:txBody>
      </p:sp>
      <p:sp>
        <p:nvSpPr>
          <p:cNvPr id="24" name="Text Placeholder 23">
            <a:extLst>
              <a:ext uri="{FF2B5EF4-FFF2-40B4-BE49-F238E27FC236}">
                <a16:creationId xmlns:a16="http://schemas.microsoft.com/office/drawing/2014/main" id="{9B1711A4-C7D5-8D4D-82CD-4FBE8CC7FFE7}"/>
              </a:ext>
            </a:extLst>
          </p:cNvPr>
          <p:cNvSpPr>
            <a:spLocks noGrp="1"/>
          </p:cNvSpPr>
          <p:nvPr>
            <p:ph type="body" sz="quarter" idx="41"/>
          </p:nvPr>
        </p:nvSpPr>
        <p:spPr>
          <a:xfrm>
            <a:off x="5455963" y="4782168"/>
            <a:ext cx="2281237" cy="347662"/>
          </a:xfrm>
        </p:spPr>
        <p:txBody>
          <a:bodyPr/>
          <a:lstStyle/>
          <a:p>
            <a:r>
              <a:rPr lang="en-US" dirty="0"/>
              <a:t>Bharat</a:t>
            </a:r>
          </a:p>
        </p:txBody>
      </p:sp>
      <p:sp>
        <p:nvSpPr>
          <p:cNvPr id="25" name="Text Placeholder 24">
            <a:extLst>
              <a:ext uri="{FF2B5EF4-FFF2-40B4-BE49-F238E27FC236}">
                <a16:creationId xmlns:a16="http://schemas.microsoft.com/office/drawing/2014/main" id="{1D585144-668F-6141-B4A4-98C6E14ACA71}"/>
              </a:ext>
            </a:extLst>
          </p:cNvPr>
          <p:cNvSpPr>
            <a:spLocks noGrp="1"/>
          </p:cNvSpPr>
          <p:nvPr>
            <p:ph type="body" sz="quarter" idx="42"/>
          </p:nvPr>
        </p:nvSpPr>
        <p:spPr>
          <a:xfrm>
            <a:off x="5466614" y="5277122"/>
            <a:ext cx="2281237" cy="347662"/>
          </a:xfrm>
        </p:spPr>
        <p:txBody>
          <a:bodyPr/>
          <a:lstStyle/>
          <a:p>
            <a:r>
              <a:rPr lang="en-US" dirty="0"/>
              <a:t>Front end &amp; Back-end</a:t>
            </a:r>
          </a:p>
          <a:p>
            <a:endParaRPr lang="en-US" dirty="0"/>
          </a:p>
        </p:txBody>
      </p:sp>
      <p:sp>
        <p:nvSpPr>
          <p:cNvPr id="27" name="Text Placeholder 26">
            <a:extLst>
              <a:ext uri="{FF2B5EF4-FFF2-40B4-BE49-F238E27FC236}">
                <a16:creationId xmlns:a16="http://schemas.microsoft.com/office/drawing/2014/main" id="{C63E461E-3AFB-0843-B481-D906526D48B2}"/>
              </a:ext>
            </a:extLst>
          </p:cNvPr>
          <p:cNvSpPr>
            <a:spLocks noGrp="1"/>
          </p:cNvSpPr>
          <p:nvPr>
            <p:ph type="body" sz="quarter" idx="44"/>
          </p:nvPr>
        </p:nvSpPr>
        <p:spPr>
          <a:xfrm>
            <a:off x="6348368" y="5044362"/>
            <a:ext cx="2281237" cy="347662"/>
          </a:xfrm>
        </p:spPr>
        <p:txBody>
          <a:bodyPr/>
          <a:lstStyle/>
          <a:p>
            <a:endParaRPr lang="en-US" dirty="0"/>
          </a:p>
          <a:p>
            <a:endParaRPr lang="en-US" dirty="0"/>
          </a:p>
          <a:p>
            <a:endParaRPr lang="en-US" dirty="0"/>
          </a:p>
        </p:txBody>
      </p:sp>
      <p:sp>
        <p:nvSpPr>
          <p:cNvPr id="36" name="Text Placeholder 35">
            <a:extLst>
              <a:ext uri="{FF2B5EF4-FFF2-40B4-BE49-F238E27FC236}">
                <a16:creationId xmlns:a16="http://schemas.microsoft.com/office/drawing/2014/main" id="{875B85E2-950C-CB45-A7F7-DE257EA20BB3}"/>
              </a:ext>
            </a:extLst>
          </p:cNvPr>
          <p:cNvSpPr>
            <a:spLocks noGrp="1"/>
          </p:cNvSpPr>
          <p:nvPr>
            <p:ph type="body" sz="quarter" idx="47"/>
          </p:nvPr>
        </p:nvSpPr>
        <p:spPr>
          <a:xfrm>
            <a:off x="9147336" y="5044362"/>
            <a:ext cx="2281237" cy="347662"/>
          </a:xfrm>
        </p:spPr>
        <p:txBody>
          <a:bodyPr/>
          <a:lstStyle/>
          <a:p>
            <a:endParaRPr lang="en-US" dirty="0"/>
          </a:p>
          <a:p>
            <a:endParaRPr lang="en-US" dirty="0"/>
          </a:p>
          <a:p>
            <a:endParaRPr lang="en-US" dirty="0"/>
          </a:p>
        </p:txBody>
      </p:sp>
      <p:sp>
        <p:nvSpPr>
          <p:cNvPr id="37" name="Text Placeholder 36">
            <a:extLst>
              <a:ext uri="{FF2B5EF4-FFF2-40B4-BE49-F238E27FC236}">
                <a16:creationId xmlns:a16="http://schemas.microsoft.com/office/drawing/2014/main" id="{FC8EFF8B-CC40-9646-AAFC-092814DA02AD}"/>
              </a:ext>
            </a:extLst>
          </p:cNvPr>
          <p:cNvSpPr>
            <a:spLocks noGrp="1"/>
          </p:cNvSpPr>
          <p:nvPr>
            <p:ph type="body" sz="quarter" idx="48"/>
          </p:nvPr>
        </p:nvSpPr>
        <p:spPr>
          <a:xfrm>
            <a:off x="9147335" y="5429608"/>
            <a:ext cx="2281237" cy="347662"/>
          </a:xfrm>
        </p:spPr>
        <p:txBody>
          <a:bodyPr/>
          <a:lstStyle/>
          <a:p>
            <a:endParaRPr lang="en-US" dirty="0"/>
          </a:p>
          <a:p>
            <a:endParaRPr lang="en-US" dirty="0"/>
          </a:p>
          <a:p>
            <a:endParaRPr lang="en-US" dirty="0"/>
          </a:p>
        </p:txBody>
      </p:sp>
      <p:sp>
        <p:nvSpPr>
          <p:cNvPr id="3" name="Date Placeholder 2">
            <a:extLst>
              <a:ext uri="{FF2B5EF4-FFF2-40B4-BE49-F238E27FC236}">
                <a16:creationId xmlns:a16="http://schemas.microsoft.com/office/drawing/2014/main" id="{DF3B501F-5E7A-5D46-8856-A27912A21D96}"/>
              </a:ext>
            </a:extLst>
          </p:cNvPr>
          <p:cNvSpPr>
            <a:spLocks noGrp="1"/>
          </p:cNvSpPr>
          <p:nvPr>
            <p:ph type="dt" sz="half" idx="25"/>
          </p:nvPr>
        </p:nvSpPr>
        <p:spPr>
          <a:xfrm>
            <a:off x="381000" y="6356350"/>
            <a:ext cx="2743200" cy="365125"/>
          </a:xfrm>
        </p:spPr>
        <p:txBody>
          <a:bodyPr/>
          <a:lstStyle/>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E9CE3E8F-3700-FE42-BA65-89071D20A786}"/>
              </a:ext>
            </a:extLst>
          </p:cNvPr>
          <p:cNvSpPr>
            <a:spLocks noGrp="1"/>
          </p:cNvSpPr>
          <p:nvPr>
            <p:ph type="ftr" sz="quarter" idx="26"/>
          </p:nvPr>
        </p:nvSpPr>
        <p:spPr>
          <a:xfrm>
            <a:off x="4038600" y="6356350"/>
            <a:ext cx="4114800" cy="365125"/>
          </a:xfrm>
        </p:spPr>
        <p:txBody>
          <a:bodyPr/>
          <a:lstStyle/>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352A2850-23AF-A249-8907-5DAF2E2D2269}"/>
              </a:ext>
            </a:extLst>
          </p:cNvPr>
          <p:cNvSpPr>
            <a:spLocks noGrp="1"/>
          </p:cNvSpPr>
          <p:nvPr>
            <p:ph type="sldNum" sz="quarter" idx="27"/>
          </p:nvPr>
        </p:nvSpPr>
        <p:spPr>
          <a:xfrm>
            <a:off x="9067800" y="6356350"/>
            <a:ext cx="2743200" cy="365125"/>
          </a:xfrm>
        </p:spPr>
        <p:txBody>
          <a:bodyPr/>
          <a:lstStyle/>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30CBFBA9-4BA7-B3F5-792F-40C192F94155}"/>
              </a:ext>
            </a:extLst>
          </p:cNvPr>
          <p:cNvPicPr>
            <a:picLocks noChangeAspect="1"/>
          </p:cNvPicPr>
          <p:nvPr/>
        </p:nvPicPr>
        <p:blipFill>
          <a:blip r:embed="rId2"/>
          <a:stretch>
            <a:fillRect/>
          </a:stretch>
        </p:blipFill>
        <p:spPr>
          <a:xfrm>
            <a:off x="5467612" y="1782930"/>
            <a:ext cx="914400" cy="914400"/>
          </a:xfrm>
          <a:prstGeom prst="rect">
            <a:avLst/>
          </a:prstGeom>
        </p:spPr>
      </p:pic>
      <p:sp>
        <p:nvSpPr>
          <p:cNvPr id="31" name="Text Placeholder 30">
            <a:extLst>
              <a:ext uri="{FF2B5EF4-FFF2-40B4-BE49-F238E27FC236}">
                <a16:creationId xmlns:a16="http://schemas.microsoft.com/office/drawing/2014/main" id="{50904743-0589-566B-6C4F-00EC5A15AB8C}"/>
              </a:ext>
            </a:extLst>
          </p:cNvPr>
          <p:cNvSpPr>
            <a:spLocks noGrp="1"/>
          </p:cNvSpPr>
          <p:nvPr>
            <p:ph type="body" sz="quarter" idx="45"/>
          </p:nvPr>
        </p:nvSpPr>
        <p:spPr/>
        <p:txBody>
          <a:bodyPr/>
          <a:lstStyle/>
          <a:p>
            <a:endParaRPr lang="en-IN" dirty="0"/>
          </a:p>
          <a:p>
            <a:endParaRPr lang="en-IN" dirty="0"/>
          </a:p>
          <a:p>
            <a:endParaRPr lang="en-IN" dirty="0"/>
          </a:p>
        </p:txBody>
      </p:sp>
      <p:pic>
        <p:nvPicPr>
          <p:cNvPr id="32" name="Picture 31">
            <a:extLst>
              <a:ext uri="{FF2B5EF4-FFF2-40B4-BE49-F238E27FC236}">
                <a16:creationId xmlns:a16="http://schemas.microsoft.com/office/drawing/2014/main" id="{05917A5D-48FA-DD66-79B0-E220988895D1}"/>
              </a:ext>
            </a:extLst>
          </p:cNvPr>
          <p:cNvPicPr>
            <a:picLocks noChangeAspect="1"/>
          </p:cNvPicPr>
          <p:nvPr/>
        </p:nvPicPr>
        <p:blipFill>
          <a:blip r:embed="rId3"/>
          <a:stretch>
            <a:fillRect/>
          </a:stretch>
        </p:blipFill>
        <p:spPr>
          <a:xfrm>
            <a:off x="1538829" y="1931546"/>
            <a:ext cx="914400" cy="914400"/>
          </a:xfrm>
          <a:prstGeom prst="rect">
            <a:avLst/>
          </a:prstGeom>
        </p:spPr>
      </p:pic>
      <p:pic>
        <p:nvPicPr>
          <p:cNvPr id="38" name="Picture 37" descr="A person standing in front of a large banner&#10;&#10;Description automatically generated with medium confidence">
            <a:extLst>
              <a:ext uri="{FF2B5EF4-FFF2-40B4-BE49-F238E27FC236}">
                <a16:creationId xmlns:a16="http://schemas.microsoft.com/office/drawing/2014/main" id="{DF42C765-A3C2-3723-EC67-13AB88983062}"/>
              </a:ext>
            </a:extLst>
          </p:cNvPr>
          <p:cNvPicPr>
            <a:picLocks noChangeAspect="1"/>
          </p:cNvPicPr>
          <p:nvPr/>
        </p:nvPicPr>
        <p:blipFill>
          <a:blip r:embed="rId4"/>
          <a:stretch>
            <a:fillRect/>
          </a:stretch>
        </p:blipFill>
        <p:spPr>
          <a:xfrm>
            <a:off x="5400100" y="3923850"/>
            <a:ext cx="994478" cy="905641"/>
          </a:xfrm>
          <a:prstGeom prst="rect">
            <a:avLst/>
          </a:prstGeom>
        </p:spPr>
      </p:pic>
      <p:pic>
        <p:nvPicPr>
          <p:cNvPr id="42" name="Picture 41" descr="A person in a red shirt&#10;&#10;Description automatically generated with medium confidence">
            <a:extLst>
              <a:ext uri="{FF2B5EF4-FFF2-40B4-BE49-F238E27FC236}">
                <a16:creationId xmlns:a16="http://schemas.microsoft.com/office/drawing/2014/main" id="{0C0E91E6-0B99-19BA-A6CA-6CF7F32AA2EB}"/>
              </a:ext>
            </a:extLst>
          </p:cNvPr>
          <p:cNvPicPr>
            <a:picLocks noChangeAspect="1"/>
          </p:cNvPicPr>
          <p:nvPr/>
        </p:nvPicPr>
        <p:blipFill>
          <a:blip r:embed="rId5"/>
          <a:stretch>
            <a:fillRect/>
          </a:stretch>
        </p:blipFill>
        <p:spPr>
          <a:xfrm>
            <a:off x="8814378" y="1837001"/>
            <a:ext cx="1020086" cy="934419"/>
          </a:xfrm>
          <a:prstGeom prst="rect">
            <a:avLst/>
          </a:prstGeom>
        </p:spPr>
      </p:pic>
      <p:pic>
        <p:nvPicPr>
          <p:cNvPr id="46" name="Picture 45" descr="A picture containing human face, person, clothing, smile&#10;&#10;Description automatically generated">
            <a:extLst>
              <a:ext uri="{FF2B5EF4-FFF2-40B4-BE49-F238E27FC236}">
                <a16:creationId xmlns:a16="http://schemas.microsoft.com/office/drawing/2014/main" id="{377A6F4B-3758-1EAE-CB3B-4A854C140143}"/>
              </a:ext>
            </a:extLst>
          </p:cNvPr>
          <p:cNvPicPr>
            <a:picLocks noChangeAspect="1"/>
          </p:cNvPicPr>
          <p:nvPr/>
        </p:nvPicPr>
        <p:blipFill>
          <a:blip r:embed="rId6"/>
          <a:stretch>
            <a:fillRect/>
          </a:stretch>
        </p:blipFill>
        <p:spPr>
          <a:xfrm rot="16200000">
            <a:off x="1361111" y="3808481"/>
            <a:ext cx="1062862" cy="904988"/>
          </a:xfrm>
          <a:prstGeom prst="rect">
            <a:avLst/>
          </a:prstGeom>
        </p:spPr>
      </p:pic>
    </p:spTree>
    <p:extLst>
      <p:ext uri="{BB962C8B-B14F-4D97-AF65-F5344CB8AC3E}">
        <p14:creationId xmlns:p14="http://schemas.microsoft.com/office/powerpoint/2010/main" val="3396266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1167492" y="381000"/>
            <a:ext cx="9779183" cy="1325563"/>
          </a:xfrm>
        </p:spPr>
        <p:txBody>
          <a:bodyPr>
            <a:normAutofit/>
          </a:bodyPr>
          <a:lstStyle/>
          <a:p>
            <a:r>
              <a:rPr lang="en-US" dirty="0"/>
              <a:t>Plan for product launch </a:t>
            </a:r>
          </a:p>
        </p:txBody>
      </p:sp>
      <p:graphicFrame>
        <p:nvGraphicFramePr>
          <p:cNvPr id="6" name="Content Placeholder 3" descr="Timeline Placeholder ">
            <a:extLst>
              <a:ext uri="{FF2B5EF4-FFF2-40B4-BE49-F238E27FC236}">
                <a16:creationId xmlns:a16="http://schemas.microsoft.com/office/drawing/2014/main" id="{85168BDF-A0D9-4916-A9F9-41D8175A703C}"/>
              </a:ext>
            </a:extLst>
          </p:cNvPr>
          <p:cNvGraphicFramePr>
            <a:graphicFrameLocks noGrp="1" noChangeAspect="1"/>
          </p:cNvGraphicFramePr>
          <p:nvPr>
            <p:extLst>
              <p:ext uri="{D42A27DB-BD31-4B8C-83A1-F6EECF244321}">
                <p14:modId xmlns:p14="http://schemas.microsoft.com/office/powerpoint/2010/main" val="2447468529"/>
              </p:ext>
            </p:extLst>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C0179B5-0800-154F-80F6-614473C055BD}"/>
              </a:ext>
            </a:extLst>
          </p:cNvPr>
          <p:cNvSpPr txBox="1"/>
          <p:nvPr/>
        </p:nvSpPr>
        <p:spPr>
          <a:xfrm>
            <a:off x="2042809"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1</a:t>
            </a:r>
          </a:p>
        </p:txBody>
      </p:sp>
      <p:sp>
        <p:nvSpPr>
          <p:cNvPr id="7" name="TextBox 6">
            <a:extLst>
              <a:ext uri="{FF2B5EF4-FFF2-40B4-BE49-F238E27FC236}">
                <a16:creationId xmlns:a16="http://schemas.microsoft.com/office/drawing/2014/main" id="{B468C313-80C0-8840-8702-F1084174C592}"/>
              </a:ext>
            </a:extLst>
          </p:cNvPr>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p>
        </p:txBody>
      </p:sp>
      <p:sp>
        <p:nvSpPr>
          <p:cNvPr id="8" name="TextBox 7">
            <a:extLst>
              <a:ext uri="{FF2B5EF4-FFF2-40B4-BE49-F238E27FC236}">
                <a16:creationId xmlns:a16="http://schemas.microsoft.com/office/drawing/2014/main" id="{4E863C6B-1856-BC43-A090-B182EAB34EB8}"/>
              </a:ext>
            </a:extLst>
          </p:cNvPr>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p>
        </p:txBody>
      </p:sp>
      <p:sp>
        <p:nvSpPr>
          <p:cNvPr id="9" name="TextBox 8">
            <a:extLst>
              <a:ext uri="{FF2B5EF4-FFF2-40B4-BE49-F238E27FC236}">
                <a16:creationId xmlns:a16="http://schemas.microsoft.com/office/drawing/2014/main" id="{3AE770E3-D227-CD4E-83C4-44744E774884}"/>
              </a:ext>
            </a:extLst>
          </p:cNvPr>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p>
        </p:txBody>
      </p:sp>
      <p:sp>
        <p:nvSpPr>
          <p:cNvPr id="10" name="TextBox 9">
            <a:extLst>
              <a:ext uri="{FF2B5EF4-FFF2-40B4-BE49-F238E27FC236}">
                <a16:creationId xmlns:a16="http://schemas.microsoft.com/office/drawing/2014/main" id="{10C47546-62E7-304A-8631-60D9B8E543BE}"/>
              </a:ext>
            </a:extLst>
          </p:cNvPr>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p>
        </p:txBody>
      </p:sp>
      <p:sp>
        <p:nvSpPr>
          <p:cNvPr id="3" name="Date Placeholder 2">
            <a:extLst>
              <a:ext uri="{FF2B5EF4-FFF2-40B4-BE49-F238E27FC236}">
                <a16:creationId xmlns:a16="http://schemas.microsoft.com/office/drawing/2014/main" id="{3FE88D32-0135-7B4F-AD5F-EA1673D46765}"/>
              </a:ext>
            </a:extLst>
          </p:cNvPr>
          <p:cNvSpPr>
            <a:spLocks noGrp="1"/>
          </p:cNvSpPr>
          <p:nvPr>
            <p:ph type="dt" sz="half" idx="2"/>
          </p:nvPr>
        </p:nvSpPr>
        <p:spPr>
          <a:xfrm>
            <a:off x="381000" y="6356350"/>
            <a:ext cx="1701018" cy="365125"/>
          </a:xfrm>
        </p:spPr>
        <p:txBody>
          <a:bodyPr/>
          <a:lstStyle/>
          <a:p>
            <a:fld id="{D5E2F4D9-1A6B-894D-9E7D-8548C879BC04}" type="datetime1">
              <a:rPr lang="en-US" smtClean="0"/>
              <a:pPr/>
              <a:t>5/15/2023</a:t>
            </a:fld>
            <a:endParaRPr lang="en-US" dirty="0"/>
          </a:p>
        </p:txBody>
      </p:sp>
      <p:sp>
        <p:nvSpPr>
          <p:cNvPr id="11" name="Footer Placeholder 10">
            <a:extLst>
              <a:ext uri="{FF2B5EF4-FFF2-40B4-BE49-F238E27FC236}">
                <a16:creationId xmlns:a16="http://schemas.microsoft.com/office/drawing/2014/main" id="{EBF4ECF3-F211-3447-AF95-22487182EEF2}"/>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5/15/2023</a:t>
            </a:fld>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44507069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{160D04E6-3AA2-4157-AF36-A3F23643AFA2}tf45331398_win32</Template>
  <TotalTime>90</TotalTime>
  <Words>244</Words>
  <Application>Microsoft Office PowerPoint</Application>
  <PresentationFormat>Widescreen</PresentationFormat>
  <Paragraphs>81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Office Theme</vt:lpstr>
      <vt:lpstr>PHOTOGRAPHER PORTFOLIO</vt:lpstr>
      <vt:lpstr>Requirements</vt:lpstr>
      <vt:lpstr>Problem Statement</vt:lpstr>
      <vt:lpstr>Primary goals</vt:lpstr>
      <vt:lpstr>USE CASE DIAGRAM</vt:lpstr>
      <vt:lpstr>ACTIVITY DIAGRAM </vt:lpstr>
      <vt:lpstr>Meet our team</vt:lpstr>
      <vt:lpstr>Plan for product launch </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PHOTOGRAPHER PORTFOLIO</dc:title>
  <dc:creator>Patro, Giridhar</dc:creator>
  <cp:lastModifiedBy>Patro, Giridhar</cp:lastModifiedBy>
  <cp:revision>1</cp:revision>
  <dcterms:created xsi:type="dcterms:W3CDTF">2023-05-15T08:18:11Z</dcterms:created>
  <dcterms:modified xsi:type="dcterms:W3CDTF">2023-05-15T09:48:25Z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